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09"/>
  </p:notesMasterIdLst>
  <p:sldIdLst>
    <p:sldId id="4539" r:id="rId5"/>
    <p:sldId id="4101" r:id="rId6"/>
    <p:sldId id="4540" r:id="rId7"/>
    <p:sldId id="434" r:id="rId8"/>
    <p:sldId id="4541" r:id="rId9"/>
    <p:sldId id="4001" r:id="rId10"/>
    <p:sldId id="4084" r:id="rId11"/>
    <p:sldId id="4095" r:id="rId12"/>
    <p:sldId id="4378" r:id="rId13"/>
    <p:sldId id="4542" r:id="rId14"/>
    <p:sldId id="4620" r:id="rId15"/>
    <p:sldId id="1152" r:id="rId16"/>
    <p:sldId id="4182" r:id="rId17"/>
    <p:sldId id="4100" r:id="rId18"/>
    <p:sldId id="4513" r:id="rId19"/>
    <p:sldId id="4514" r:id="rId20"/>
    <p:sldId id="1114" r:id="rId21"/>
    <p:sldId id="4515" r:id="rId22"/>
    <p:sldId id="421" r:id="rId23"/>
    <p:sldId id="1147" r:id="rId24"/>
    <p:sldId id="1071" r:id="rId25"/>
    <p:sldId id="4516" r:id="rId26"/>
    <p:sldId id="4517" r:id="rId27"/>
    <p:sldId id="4518" r:id="rId28"/>
    <p:sldId id="337" r:id="rId29"/>
    <p:sldId id="1138" r:id="rId30"/>
    <p:sldId id="1263" r:id="rId31"/>
    <p:sldId id="4519" r:id="rId32"/>
    <p:sldId id="4520" r:id="rId33"/>
    <p:sldId id="4521" r:id="rId34"/>
    <p:sldId id="4522" r:id="rId35"/>
    <p:sldId id="1118" r:id="rId36"/>
    <p:sldId id="1283" r:id="rId37"/>
    <p:sldId id="1121" r:id="rId38"/>
    <p:sldId id="1120" r:id="rId39"/>
    <p:sldId id="4523" r:id="rId40"/>
    <p:sldId id="4524" r:id="rId41"/>
    <p:sldId id="1278" r:id="rId42"/>
    <p:sldId id="1068" r:id="rId43"/>
    <p:sldId id="1150" r:id="rId44"/>
    <p:sldId id="1056" r:id="rId45"/>
    <p:sldId id="1072" r:id="rId46"/>
    <p:sldId id="1045" r:id="rId47"/>
    <p:sldId id="4525" r:id="rId48"/>
    <p:sldId id="1057" r:id="rId49"/>
    <p:sldId id="1074" r:id="rId50"/>
    <p:sldId id="1151" r:id="rId51"/>
    <p:sldId id="1274" r:id="rId52"/>
    <p:sldId id="1122" r:id="rId53"/>
    <p:sldId id="1123" r:id="rId54"/>
    <p:sldId id="1285" r:id="rId55"/>
    <p:sldId id="1125" r:id="rId56"/>
    <p:sldId id="4526" r:id="rId57"/>
    <p:sldId id="1126" r:id="rId58"/>
    <p:sldId id="483" r:id="rId59"/>
    <p:sldId id="480" r:id="rId60"/>
    <p:sldId id="4527" r:id="rId61"/>
    <p:sldId id="1124" r:id="rId62"/>
    <p:sldId id="4528" r:id="rId63"/>
    <p:sldId id="4529" r:id="rId64"/>
    <p:sldId id="1288" r:id="rId65"/>
    <p:sldId id="1289" r:id="rId66"/>
    <p:sldId id="1133" r:id="rId67"/>
    <p:sldId id="1290" r:id="rId68"/>
    <p:sldId id="1291" r:id="rId69"/>
    <p:sldId id="1292" r:id="rId70"/>
    <p:sldId id="4530" r:id="rId71"/>
    <p:sldId id="4531" r:id="rId72"/>
    <p:sldId id="1275" r:id="rId73"/>
    <p:sldId id="1293" r:id="rId74"/>
    <p:sldId id="1294" r:id="rId75"/>
    <p:sldId id="1295" r:id="rId76"/>
    <p:sldId id="1281" r:id="rId77"/>
    <p:sldId id="1296" r:id="rId78"/>
    <p:sldId id="4532" r:id="rId79"/>
    <p:sldId id="4533" r:id="rId80"/>
    <p:sldId id="4534" r:id="rId81"/>
    <p:sldId id="4535" r:id="rId82"/>
    <p:sldId id="1277" r:id="rId83"/>
    <p:sldId id="4536" r:id="rId84"/>
    <p:sldId id="1062" r:id="rId85"/>
    <p:sldId id="1273" r:id="rId86"/>
    <p:sldId id="1297" r:id="rId87"/>
    <p:sldId id="1131" r:id="rId88"/>
    <p:sldId id="1145" r:id="rId89"/>
    <p:sldId id="1265" r:id="rId90"/>
    <p:sldId id="4506" r:id="rId91"/>
    <p:sldId id="4507" r:id="rId92"/>
    <p:sldId id="4508" r:id="rId93"/>
    <p:sldId id="4512" r:id="rId94"/>
    <p:sldId id="4509" r:id="rId95"/>
    <p:sldId id="4510" r:id="rId96"/>
    <p:sldId id="4511" r:id="rId97"/>
    <p:sldId id="1298" r:id="rId98"/>
    <p:sldId id="1075" r:id="rId99"/>
    <p:sldId id="352" r:id="rId100"/>
    <p:sldId id="354" r:id="rId101"/>
    <p:sldId id="357" r:id="rId102"/>
    <p:sldId id="1067" r:id="rId103"/>
    <p:sldId id="1060" r:id="rId104"/>
    <p:sldId id="1077" r:id="rId105"/>
    <p:sldId id="1146" r:id="rId106"/>
    <p:sldId id="4622" r:id="rId107"/>
    <p:sldId id="1027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36CC5-D1B4-4801-9D63-D7B97D515061}" v="2" dt="2024-06-09T22:49:37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13" autoAdjust="0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9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70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commentAuthors" Target="commentAuthors.xml"/><Relationship Id="rId115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Brian" userId="5a1e35d2-8fc2-4ccc-b41f-f1667e62a40f" providerId="ADAL" clId="{7B5DCB58-5D93-4190-B58E-375E70A720D8}"/>
    <pc:docChg chg="modSld">
      <pc:chgData name="Peterson, Brian" userId="5a1e35d2-8fc2-4ccc-b41f-f1667e62a40f" providerId="ADAL" clId="{7B5DCB58-5D93-4190-B58E-375E70A720D8}" dt="2024-05-22T14:10:39.120" v="32" actId="20577"/>
      <pc:docMkLst>
        <pc:docMk/>
      </pc:docMkLst>
      <pc:sldChg chg="modSp mod">
        <pc:chgData name="Peterson, Brian" userId="5a1e35d2-8fc2-4ccc-b41f-f1667e62a40f" providerId="ADAL" clId="{7B5DCB58-5D93-4190-B58E-375E70A720D8}" dt="2024-05-22T14:10:39.120" v="32" actId="20577"/>
        <pc:sldMkLst>
          <pc:docMk/>
          <pc:sldMk cId="659922532" sldId="1026"/>
        </pc:sldMkLst>
        <pc:spChg chg="mod">
          <ac:chgData name="Peterson, Brian" userId="5a1e35d2-8fc2-4ccc-b41f-f1667e62a40f" providerId="ADAL" clId="{7B5DCB58-5D93-4190-B58E-375E70A720D8}" dt="2024-05-22T14:10:39.120" v="32" actId="20577"/>
          <ac:spMkLst>
            <pc:docMk/>
            <pc:sldMk cId="659922532" sldId="1026"/>
            <ac:spMk id="3" creationId="{00000000-0000-0000-0000-000000000000}"/>
          </ac:spMkLst>
        </pc:spChg>
        <pc:spChg chg="mod">
          <ac:chgData name="Peterson, Brian" userId="5a1e35d2-8fc2-4ccc-b41f-f1667e62a40f" providerId="ADAL" clId="{7B5DCB58-5D93-4190-B58E-375E70A720D8}" dt="2024-05-22T14:10:32.538" v="28" actId="20577"/>
          <ac:spMkLst>
            <pc:docMk/>
            <pc:sldMk cId="659922532" sldId="1026"/>
            <ac:spMk id="5" creationId="{0AE01C54-87B5-E047-A90C-F1A958BEF150}"/>
          </ac:spMkLst>
        </pc:spChg>
      </pc:sldChg>
    </pc:docChg>
  </pc:docChgLst>
  <pc:docChgLst>
    <pc:chgData name="Peterson, Brian" userId="5a1e35d2-8fc2-4ccc-b41f-f1667e62a40f" providerId="ADAL" clId="{30436CC5-D1B4-4801-9D63-D7B97D515061}"/>
    <pc:docChg chg="undo custSel addSld delSld modSld sldOrd">
      <pc:chgData name="Peterson, Brian" userId="5a1e35d2-8fc2-4ccc-b41f-f1667e62a40f" providerId="ADAL" clId="{30436CC5-D1B4-4801-9D63-D7B97D515061}" dt="2024-06-09T23:00:22.932" v="36" actId="729"/>
      <pc:docMkLst>
        <pc:docMk/>
      </pc:docMkLst>
      <pc:sldChg chg="add del ord">
        <pc:chgData name="Peterson, Brian" userId="5a1e35d2-8fc2-4ccc-b41f-f1667e62a40f" providerId="ADAL" clId="{30436CC5-D1B4-4801-9D63-D7B97D515061}" dt="2024-06-09T22:48:48.027" v="11" actId="47"/>
        <pc:sldMkLst>
          <pc:docMk/>
          <pc:sldMk cId="391220057" sldId="328"/>
        </pc:sldMkLst>
      </pc:sldChg>
      <pc:sldChg chg="ord">
        <pc:chgData name="Peterson, Brian" userId="5a1e35d2-8fc2-4ccc-b41f-f1667e62a40f" providerId="ADAL" clId="{30436CC5-D1B4-4801-9D63-D7B97D515061}" dt="2024-06-09T22:48:58.526" v="13"/>
        <pc:sldMkLst>
          <pc:docMk/>
          <pc:sldMk cId="2730439899" sldId="434"/>
        </pc:sldMkLst>
      </pc:sldChg>
      <pc:sldChg chg="del">
        <pc:chgData name="Peterson, Brian" userId="5a1e35d2-8fc2-4ccc-b41f-f1667e62a40f" providerId="ADAL" clId="{30436CC5-D1B4-4801-9D63-D7B97D515061}" dt="2024-06-09T22:46:49.467" v="2" actId="47"/>
        <pc:sldMkLst>
          <pc:docMk/>
          <pc:sldMk cId="659922532" sldId="1026"/>
        </pc:sldMkLst>
      </pc:sldChg>
      <pc:sldChg chg="add mod modShow">
        <pc:chgData name="Peterson, Brian" userId="5a1e35d2-8fc2-4ccc-b41f-f1667e62a40f" providerId="ADAL" clId="{30436CC5-D1B4-4801-9D63-D7B97D515061}" dt="2024-06-09T22:53:18.208" v="34" actId="729"/>
        <pc:sldMkLst>
          <pc:docMk/>
          <pc:sldMk cId="1761291587" sldId="4001"/>
        </pc:sldMkLst>
      </pc:sldChg>
      <pc:sldChg chg="add">
        <pc:chgData name="Peterson, Brian" userId="5a1e35d2-8fc2-4ccc-b41f-f1667e62a40f" providerId="ADAL" clId="{30436CC5-D1B4-4801-9D63-D7B97D515061}" dt="2024-06-09T22:46:27.515" v="0"/>
        <pc:sldMkLst>
          <pc:docMk/>
          <pc:sldMk cId="2640338767" sldId="4084"/>
        </pc:sldMkLst>
      </pc:sldChg>
      <pc:sldChg chg="add mod modShow">
        <pc:chgData name="Peterson, Brian" userId="5a1e35d2-8fc2-4ccc-b41f-f1667e62a40f" providerId="ADAL" clId="{30436CC5-D1B4-4801-9D63-D7B97D515061}" dt="2024-06-09T23:00:22.932" v="36" actId="729"/>
        <pc:sldMkLst>
          <pc:docMk/>
          <pc:sldMk cId="2394888792" sldId="4095"/>
        </pc:sldMkLst>
      </pc:sldChg>
      <pc:sldChg chg="ord">
        <pc:chgData name="Peterson, Brian" userId="5a1e35d2-8fc2-4ccc-b41f-f1667e62a40f" providerId="ADAL" clId="{30436CC5-D1B4-4801-9D63-D7B97D515061}" dt="2024-06-09T22:48:32.084" v="8"/>
        <pc:sldMkLst>
          <pc:docMk/>
          <pc:sldMk cId="741529966" sldId="4101"/>
        </pc:sldMkLst>
      </pc:sldChg>
      <pc:sldChg chg="add mod modShow">
        <pc:chgData name="Peterson, Brian" userId="5a1e35d2-8fc2-4ccc-b41f-f1667e62a40f" providerId="ADAL" clId="{30436CC5-D1B4-4801-9D63-D7B97D515061}" dt="2024-06-09T23:00:22.932" v="36" actId="729"/>
        <pc:sldMkLst>
          <pc:docMk/>
          <pc:sldMk cId="1835581025" sldId="4378"/>
        </pc:sldMkLst>
      </pc:sldChg>
      <pc:sldChg chg="del">
        <pc:chgData name="Peterson, Brian" userId="5a1e35d2-8fc2-4ccc-b41f-f1667e62a40f" providerId="ADAL" clId="{30436CC5-D1B4-4801-9D63-D7B97D515061}" dt="2024-06-09T22:49:08.869" v="14" actId="47"/>
        <pc:sldMkLst>
          <pc:docMk/>
          <pc:sldMk cId="2606438261" sldId="4538"/>
        </pc:sldMkLst>
      </pc:sldChg>
      <pc:sldChg chg="add mod modShow">
        <pc:chgData name="Peterson, Brian" userId="5a1e35d2-8fc2-4ccc-b41f-f1667e62a40f" providerId="ADAL" clId="{30436CC5-D1B4-4801-9D63-D7B97D515061}" dt="2024-06-09T22:46:38.695" v="1" actId="729"/>
        <pc:sldMkLst>
          <pc:docMk/>
          <pc:sldMk cId="4205440052" sldId="4539"/>
        </pc:sldMkLst>
      </pc:sldChg>
      <pc:sldChg chg="add">
        <pc:chgData name="Peterson, Brian" userId="5a1e35d2-8fc2-4ccc-b41f-f1667e62a40f" providerId="ADAL" clId="{30436CC5-D1B4-4801-9D63-D7B97D515061}" dt="2024-06-09T22:46:27.515" v="0"/>
        <pc:sldMkLst>
          <pc:docMk/>
          <pc:sldMk cId="1083254935" sldId="4540"/>
        </pc:sldMkLst>
      </pc:sldChg>
      <pc:sldChg chg="add del mod modShow">
        <pc:chgData name="Peterson, Brian" userId="5a1e35d2-8fc2-4ccc-b41f-f1667e62a40f" providerId="ADAL" clId="{30436CC5-D1B4-4801-9D63-D7B97D515061}" dt="2024-06-09T22:53:14.929" v="33" actId="729"/>
        <pc:sldMkLst>
          <pc:docMk/>
          <pc:sldMk cId="1248914750" sldId="4541"/>
        </pc:sldMkLst>
      </pc:sldChg>
      <pc:sldChg chg="add mod modShow">
        <pc:chgData name="Peterson, Brian" userId="5a1e35d2-8fc2-4ccc-b41f-f1667e62a40f" providerId="ADAL" clId="{30436CC5-D1B4-4801-9D63-D7B97D515061}" dt="2024-06-09T23:00:22.932" v="36" actId="729"/>
        <pc:sldMkLst>
          <pc:docMk/>
          <pc:sldMk cId="65252586" sldId="4542"/>
        </pc:sldMkLst>
      </pc:sldChg>
      <pc:sldChg chg="add mod modShow">
        <pc:chgData name="Peterson, Brian" userId="5a1e35d2-8fc2-4ccc-b41f-f1667e62a40f" providerId="ADAL" clId="{30436CC5-D1B4-4801-9D63-D7B97D515061}" dt="2024-06-09T23:00:22.932" v="36" actId="729"/>
        <pc:sldMkLst>
          <pc:docMk/>
          <pc:sldMk cId="2165330096" sldId="4620"/>
        </pc:sldMkLst>
      </pc:sldChg>
      <pc:sldChg chg="add del">
        <pc:chgData name="Peterson, Brian" userId="5a1e35d2-8fc2-4ccc-b41f-f1667e62a40f" providerId="ADAL" clId="{30436CC5-D1B4-4801-9D63-D7B97D515061}" dt="2024-06-09T22:55:17.990" v="35" actId="47"/>
        <pc:sldMkLst>
          <pc:docMk/>
          <pc:sldMk cId="2770183934" sldId="4621"/>
        </pc:sldMkLst>
      </pc:sldChg>
      <pc:sldChg chg="modSp add mod">
        <pc:chgData name="Peterson, Brian" userId="5a1e35d2-8fc2-4ccc-b41f-f1667e62a40f" providerId="ADAL" clId="{30436CC5-D1B4-4801-9D63-D7B97D515061}" dt="2024-06-09T22:50:14.242" v="32" actId="20577"/>
        <pc:sldMkLst>
          <pc:docMk/>
          <pc:sldMk cId="1480166707" sldId="4622"/>
        </pc:sldMkLst>
        <pc:spChg chg="mod">
          <ac:chgData name="Peterson, Brian" userId="5a1e35d2-8fc2-4ccc-b41f-f1667e62a40f" providerId="ADAL" clId="{30436CC5-D1B4-4801-9D63-D7B97D515061}" dt="2024-06-09T22:50:11" v="31" actId="1076"/>
          <ac:spMkLst>
            <pc:docMk/>
            <pc:sldMk cId="1480166707" sldId="4622"/>
            <ac:spMk id="5" creationId="{22AB8D2E-8642-6A38-8E1C-8218D31641C0}"/>
          </ac:spMkLst>
        </pc:spChg>
        <pc:spChg chg="mod">
          <ac:chgData name="Peterson, Brian" userId="5a1e35d2-8fc2-4ccc-b41f-f1667e62a40f" providerId="ADAL" clId="{30436CC5-D1B4-4801-9D63-D7B97D515061}" dt="2024-06-09T22:50:14.242" v="32" actId="20577"/>
          <ac:spMkLst>
            <pc:docMk/>
            <pc:sldMk cId="1480166707" sldId="4622"/>
            <ac:spMk id="14" creationId="{B3C6BFB3-27BC-4FD9-44AA-35D78FA136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7" Type="http://schemas.openxmlformats.org/officeDocument/2006/relationships/hyperlink" Target="http://www.needecon.org/friend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info@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gd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ficit_gdpshare.pn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DF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Scale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_rate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2GDP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Spring/Summer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Ph.D. (grwoglom@gmail.com)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23368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xt Week:  What is Globalization?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4801667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</a:t>
            </a:r>
            <a:r>
              <a:rPr lang="en-US" dirty="0" err="1"/>
              <a:t>NEEDEcon</a:t>
            </a:r>
            <a:r>
              <a:rPr lang="en-US" dirty="0" err="1">
                <a:hlinkClick r:id="rId5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6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7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3F13F-B490-0C98-3091-CB370E17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3074" name="Picture 2" descr="Those with a graduate degree account for over one-half of student debt">
            <a:extLst>
              <a:ext uri="{FF2B5EF4-FFF2-40B4-BE49-F238E27FC236}">
                <a16:creationId xmlns:a16="http://schemas.microsoft.com/office/drawing/2014/main" id="{B9EA3C50-449B-6A08-2767-A72A1806E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" y="1432583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FA4938-E2EF-8C58-BB1E-5A17D61E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tu</a:t>
            </a:r>
            <a:r>
              <a:rPr lang="en-US" dirty="0"/>
              <a:t>dent Debt Facts (Cont.)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3AB0465-A690-5EC3-1D1B-DFE852B6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870" y="1796387"/>
            <a:ext cx="7398130" cy="3511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CF8B9-6D3A-00BC-1BC8-63A345B73897}"/>
              </a:ext>
            </a:extLst>
          </p:cNvPr>
          <p:cNvSpPr txBox="1"/>
          <p:nvPr/>
        </p:nvSpPr>
        <p:spPr>
          <a:xfrm>
            <a:off x="4965539" y="6412788"/>
            <a:ext cx="651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https://educationdata.org/student-loan-debt-statistics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028709" y="6479657"/>
            <a:ext cx="3476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/data/budget-economic-data#2</a:t>
            </a:r>
          </a:p>
        </p:txBody>
      </p:sp>
    </p:spTree>
    <p:extLst>
      <p:ext uri="{BB962C8B-B14F-4D97-AF65-F5344CB8AC3E}">
        <p14:creationId xmlns:p14="http://schemas.microsoft.com/office/powerpoint/2010/main" val="291609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7686040" cy="4351338"/>
          </a:xfrm>
        </p:spPr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all past deficits and surpluses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268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Professor of Business and Accounting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173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2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45086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1975,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DB9E-3E5F-40E3-BBE1-45A93710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8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5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144751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rose from 25% to 40%.</a:t>
            </a:r>
          </a:p>
          <a:p>
            <a:pPr lvl="1"/>
            <a:r>
              <a:rPr lang="en-US" dirty="0"/>
              <a:t>For the first time, relative debt rose during a non-recessionary peacetime.</a:t>
            </a:r>
          </a:p>
          <a:p>
            <a:pPr lvl="1"/>
            <a:r>
              <a:rPr lang="en-US" dirty="0"/>
              <a:t>Reignited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52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Higher interest causes greater relative debt which requires a bigger primary surplus to stabilize it.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9305-F8BD-546E-81D3-CFEFB634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2404" y="969857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932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22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38244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(6/10):  Federal Debt and Deficits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(6/17):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(6/24): International Institutions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(7/1):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(7/8 ): Is College Worth It (Geoffrey Woglom,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</a:t>
            </a:r>
            <a:r>
              <a:rPr lang="en-US" i="1" dirty="0"/>
              <a:t>e.g.</a:t>
            </a:r>
            <a:r>
              <a:rPr lang="en-US" dirty="0"/>
              <a:t>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Now that the pandemic is over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431984" y="1550415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408218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1925306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890886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3E017-EA55-8500-4018-7BEC17CA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8244"/>
            <a:ext cx="9652000" cy="5012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13B40F-6C97-CDF0-3C3E-E7E769D34B3B}"/>
              </a:ext>
            </a:extLst>
          </p:cNvPr>
          <p:cNvSpPr/>
          <p:nvPr/>
        </p:nvSpPr>
        <p:spPr>
          <a:xfrm>
            <a:off x="8961799" y="1191741"/>
            <a:ext cx="2226233" cy="446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7ED1A-25E8-C0FA-94BE-A39FB801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1741"/>
            <a:ext cx="9652000" cy="50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Soon!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34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2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policymakers legislated.</a:t>
            </a:r>
            <a:endParaRPr lang="en-US" b="0" dirty="0">
              <a:solidFill>
                <a:srgbClr val="101010"/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of a large-scale, intentional default are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unknown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132032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08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Moody’s Analytics had predicted that a 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Short breach (few days)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TARP moment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prolonged breach (through the summer)could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Cost up to 7 million jobs,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Drive unemployment up to 8%, and,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35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839BAF6C9B74CAAD7A00C6E6CEA6A" ma:contentTypeVersion="18" ma:contentTypeDescription="Create a new document." ma:contentTypeScope="" ma:versionID="29a6abff49fc7576ecf334dd676f1e48">
  <xsd:schema xmlns:xsd="http://www.w3.org/2001/XMLSchema" xmlns:xs="http://www.w3.org/2001/XMLSchema" xmlns:p="http://schemas.microsoft.com/office/2006/metadata/properties" xmlns:ns3="4b6dd2c9-a4de-4ac0-a1d3-1108f1bbc396" xmlns:ns4="c5a4a6ff-f148-4924-b947-f9ad70cef189" targetNamespace="http://schemas.microsoft.com/office/2006/metadata/properties" ma:root="true" ma:fieldsID="cd57e360ec90506f024691f91e25b53e" ns3:_="" ns4:_="">
    <xsd:import namespace="4b6dd2c9-a4de-4ac0-a1d3-1108f1bbc396"/>
    <xsd:import namespace="c5a4a6ff-f148-4924-b947-f9ad70cef1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dd2c9-a4de-4ac0-a1d3-1108f1bbc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4a6ff-f148-4924-b947-f9ad70ce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6dd2c9-a4de-4ac0-a1d3-1108f1bbc396" xsi:nil="true"/>
  </documentManagement>
</p:properties>
</file>

<file path=customXml/itemProps1.xml><?xml version="1.0" encoding="utf-8"?>
<ds:datastoreItem xmlns:ds="http://schemas.openxmlformats.org/officeDocument/2006/customXml" ds:itemID="{C1457C20-795D-44FB-A000-8FFF61D69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dd2c9-a4de-4ac0-a1d3-1108f1bbc396"/>
    <ds:schemaRef ds:uri="c5a4a6ff-f148-4924-b947-f9ad70ce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0E69E-EEE6-446C-9221-CFEA75B9FB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026D8A-C1B4-49B5-99EB-2FD9C9A05CB9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4b6dd2c9-a4de-4ac0-a1d3-1108f1bbc396"/>
    <ds:schemaRef ds:uri="http://schemas.microsoft.com/office/infopath/2007/PartnerControls"/>
    <ds:schemaRef ds:uri="http://schemas.openxmlformats.org/package/2006/metadata/core-properties"/>
    <ds:schemaRef ds:uri="c5a4a6ff-f148-4924-b947-f9ad70cef18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45206</TotalTime>
  <Words>4582</Words>
  <Application>Microsoft Office PowerPoint</Application>
  <PresentationFormat>Widescreen</PresentationFormat>
  <Paragraphs>691</Paragraphs>
  <Slides>104</Slides>
  <Notes>6</Notes>
  <HiddenSlides>28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National Economic Education Delegation</vt:lpstr>
      <vt:lpstr>Who Are We?</vt:lpstr>
      <vt:lpstr>Where Have we Given Talks?</vt:lpstr>
      <vt:lpstr> Available NEED Topics Include:</vt:lpstr>
      <vt:lpstr> Course Outline</vt:lpstr>
      <vt:lpstr>PowerPoint Presentation</vt:lpstr>
      <vt:lpstr>Main Economic Institutions</vt:lpstr>
      <vt:lpstr> How Economists Decide How Much to Fight  Climate Change: Cost Benefit Analysis</vt:lpstr>
      <vt:lpstr>3. Student Debt Facts (Cont.)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US Debt?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Deficits!</vt:lpstr>
      <vt:lpstr>How Do We Pay for This?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Existential Threat: Coming Soon!</vt:lpstr>
      <vt:lpstr>What is the Debt Ceiling?</vt:lpstr>
      <vt:lpstr>5 Things to Know about the Debt Ceiling</vt:lpstr>
      <vt:lpstr>Countdown to Default</vt:lpstr>
      <vt:lpstr>How Bad Could It Be?</vt:lpstr>
      <vt:lpstr>Lessons from 1979 &amp; 2011</vt:lpstr>
      <vt:lpstr>An Estimate of the Potential Damage: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PowerPoint Presentation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Peterson, Brian</cp:lastModifiedBy>
  <cp:revision>297</cp:revision>
  <dcterms:created xsi:type="dcterms:W3CDTF">2017-05-03T22:30:38Z</dcterms:created>
  <dcterms:modified xsi:type="dcterms:W3CDTF">2024-06-09T23:00:31Z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0x010100E1F839BAF6C9B74CAAD7A00C6E6CEA6A</vt:lpwstr>
  </property>
</Properties>
</file>